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66" r:id="rId4"/>
    <p:sldId id="267" r:id="rId5"/>
    <p:sldId id="268" r:id="rId6"/>
    <p:sldId id="279" r:id="rId7"/>
    <p:sldId id="269" r:id="rId8"/>
    <p:sldId id="270" r:id="rId9"/>
    <p:sldId id="258" r:id="rId10"/>
    <p:sldId id="284" r:id="rId11"/>
    <p:sldId id="260" r:id="rId12"/>
    <p:sldId id="271" r:id="rId13"/>
    <p:sldId id="272" r:id="rId14"/>
    <p:sldId id="261" r:id="rId15"/>
    <p:sldId id="273" r:id="rId16"/>
    <p:sldId id="262" r:id="rId17"/>
    <p:sldId id="263" r:id="rId18"/>
    <p:sldId id="277" r:id="rId19"/>
    <p:sldId id="278" r:id="rId20"/>
    <p:sldId id="274" r:id="rId21"/>
    <p:sldId id="276" r:id="rId22"/>
    <p:sldId id="275" r:id="rId23"/>
    <p:sldId id="264" r:id="rId24"/>
    <p:sldId id="283" r:id="rId25"/>
    <p:sldId id="265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E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9" d="100"/>
          <a:sy n="69" d="100"/>
        </p:scale>
        <p:origin x="-1374" y="-78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B466-D6F6-495B-AFEA-5B6FF69D35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E2D49-D379-4F98-B113-B8D827BD3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14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01A51-8649-425C-AE50-8394F698F7B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779C-D41A-48FB-8889-99FBFE67B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4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779C-D41A-48FB-8889-99FBFE67B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779C-D41A-48FB-8889-99FBFE67B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561CA2-6409-4958-BE9A-4B7C2ADDFB4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F370EE-6718-46E3-B5F5-6CE035A8D5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3702"/>
            <a:ext cx="7197436" cy="44983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705600" cy="609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Show Call Manager</a:t>
            </a:r>
          </a:p>
          <a:p>
            <a:endParaRPr lang="en-US" dirty="0">
              <a:solidFill>
                <a:srgbClr val="5C9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Security Levels</a:t>
            </a:r>
          </a:p>
          <a:p>
            <a:pPr lvl="1"/>
            <a:r>
              <a:rPr lang="en-US" sz="2000" dirty="0" smtClean="0"/>
              <a:t>Employee</a:t>
            </a:r>
          </a:p>
          <a:p>
            <a:pPr lvl="1"/>
            <a:r>
              <a:rPr lang="en-US" sz="2000" dirty="0" smtClean="0"/>
              <a:t>Administrator</a:t>
            </a:r>
          </a:p>
          <a:p>
            <a:pPr lvl="1"/>
            <a:r>
              <a:rPr lang="en-US" sz="2000" dirty="0" smtClean="0"/>
              <a:t>Super-User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15" y="288562"/>
            <a:ext cx="3379640" cy="63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9" y="2320202"/>
            <a:ext cx="4941321" cy="38967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6" y="1470345"/>
            <a:ext cx="8114384" cy="4525963"/>
          </a:xfrm>
        </p:spPr>
        <p:txBody>
          <a:bodyPr/>
          <a:lstStyle/>
          <a:p>
            <a:r>
              <a:rPr lang="en-US" sz="2800" dirty="0" smtClean="0"/>
              <a:t>Venue Database</a:t>
            </a:r>
          </a:p>
          <a:p>
            <a:pPr lvl="1"/>
            <a:r>
              <a:rPr lang="en-US" sz="2000" dirty="0" smtClean="0"/>
              <a:t>Contact Info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75" y="241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Venue Management 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1460565"/>
            <a:ext cx="7757810" cy="4454980"/>
          </a:xfrm>
        </p:spPr>
        <p:txBody>
          <a:bodyPr/>
          <a:lstStyle/>
          <a:p>
            <a:r>
              <a:rPr lang="en-US" sz="2800" dirty="0"/>
              <a:t>Venue </a:t>
            </a:r>
            <a:r>
              <a:rPr lang="en-US" sz="2800" dirty="0" smtClean="0"/>
              <a:t>Database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Contact </a:t>
            </a:r>
            <a:r>
              <a:rPr lang="en-US" sz="2000" dirty="0" smtClean="0">
                <a:solidFill>
                  <a:prstClr val="black"/>
                </a:solidFill>
              </a:rPr>
              <a:t>Info</a:t>
            </a:r>
            <a:endParaRPr lang="en-US" sz="2000" dirty="0" smtClean="0"/>
          </a:p>
          <a:p>
            <a:pPr lvl="1"/>
            <a:r>
              <a:rPr lang="en-US" sz="2000" dirty="0" smtClean="0"/>
              <a:t>Pay Rates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Holidays</a:t>
            </a:r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470" y="31756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Venue Management 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75" y="1110520"/>
            <a:ext cx="4401500" cy="55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470345"/>
            <a:ext cx="8114384" cy="4525963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Venue Database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Contact Info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Pay Rates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Holidays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Percentages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Position </a:t>
            </a:r>
            <a:r>
              <a:rPr lang="en-US" sz="2000" dirty="0">
                <a:solidFill>
                  <a:prstClr val="black"/>
                </a:solidFill>
              </a:rPr>
              <a:t>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75" y="3181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Venue Management 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0" y="2337184"/>
            <a:ext cx="4989307" cy="41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875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Email </a:t>
            </a:r>
          </a:p>
          <a:p>
            <a:pPr lvl="1"/>
            <a:r>
              <a:rPr lang="en-US" sz="2000" dirty="0"/>
              <a:t>Group </a:t>
            </a:r>
          </a:p>
          <a:p>
            <a:pPr lvl="1"/>
            <a:r>
              <a:rPr lang="en-US" sz="2000" dirty="0"/>
              <a:t>Individual </a:t>
            </a:r>
            <a:endParaRPr lang="en-US" sz="2000" dirty="0" smtClean="0"/>
          </a:p>
          <a:p>
            <a:r>
              <a:rPr lang="en-US" sz="2800" dirty="0" smtClean="0"/>
              <a:t>Text Messages </a:t>
            </a:r>
          </a:p>
          <a:p>
            <a:pPr lvl="1"/>
            <a:r>
              <a:rPr lang="en-US" sz="2000" dirty="0" smtClean="0"/>
              <a:t>Group </a:t>
            </a:r>
          </a:p>
          <a:p>
            <a:pPr lvl="1"/>
            <a:r>
              <a:rPr lang="en-US" sz="2000" dirty="0" smtClean="0"/>
              <a:t>Individual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13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Communications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44" y="433410"/>
            <a:ext cx="3436646" cy="62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8750"/>
            <a:ext cx="8229600" cy="449854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System Messages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Communications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16" y="1969610"/>
            <a:ext cx="5849167" cy="42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508750"/>
            <a:ext cx="7302415" cy="4839030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Selections</a:t>
            </a:r>
          </a:p>
          <a:p>
            <a:pPr lvl="1"/>
            <a:r>
              <a:rPr lang="en-US" sz="2000" dirty="0" smtClean="0"/>
              <a:t>Employee Bid Reports</a:t>
            </a:r>
          </a:p>
          <a:p>
            <a:pPr lvl="1"/>
            <a:endParaRPr lang="en-US" sz="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3410"/>
            <a:ext cx="8229600" cy="773252"/>
          </a:xfrm>
        </p:spPr>
        <p:txBody>
          <a:bodyPr/>
          <a:lstStyle/>
          <a:p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54" y="2325189"/>
            <a:ext cx="5086891" cy="38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508750"/>
            <a:ext cx="8298517" cy="4762220"/>
          </a:xfrm>
        </p:spPr>
        <p:txBody>
          <a:bodyPr/>
          <a:lstStyle/>
          <a:p>
            <a:r>
              <a:rPr lang="en-US" sz="2800" dirty="0"/>
              <a:t>Payroll</a:t>
            </a:r>
          </a:p>
          <a:p>
            <a:pPr lvl="1"/>
            <a:r>
              <a:rPr lang="en-US" sz="2200" dirty="0"/>
              <a:t>Event </a:t>
            </a:r>
          </a:p>
          <a:p>
            <a:pPr lvl="2"/>
            <a:r>
              <a:rPr lang="en-US" sz="2000" dirty="0"/>
              <a:t>Hours</a:t>
            </a:r>
          </a:p>
          <a:p>
            <a:pPr lvl="2"/>
            <a:r>
              <a:rPr lang="en-US" sz="2000" dirty="0" smtClean="0"/>
              <a:t>Rates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65" y="356600"/>
            <a:ext cx="8416160" cy="888467"/>
          </a:xfrm>
        </p:spPr>
        <p:txBody>
          <a:bodyPr/>
          <a:lstStyle/>
          <a:p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3" y="2084826"/>
            <a:ext cx="6783980" cy="39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8750"/>
            <a:ext cx="8229600" cy="449854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Payroll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Date </a:t>
            </a:r>
            <a:r>
              <a:rPr lang="en-US" sz="2200" dirty="0">
                <a:solidFill>
                  <a:prstClr val="black"/>
                </a:solidFill>
              </a:rPr>
              <a:t>Range 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One employee or all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Venue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732" y="241385"/>
            <a:ext cx="8229600" cy="1253063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8" y="3094633"/>
            <a:ext cx="6837743" cy="29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8750"/>
            <a:ext cx="8229600" cy="449854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Payroll</a:t>
            </a:r>
          </a:p>
          <a:p>
            <a:pPr lvl="1">
              <a:buClr>
                <a:srgbClr val="2DA2BF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Percentages</a:t>
            </a:r>
          </a:p>
          <a:p>
            <a:pPr lvl="2">
              <a:buClr>
                <a:srgbClr val="2DA2BF"/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Sort by </a:t>
            </a:r>
            <a:r>
              <a:rPr lang="en-US" sz="1800" dirty="0">
                <a:solidFill>
                  <a:prstClr val="black"/>
                </a:solidFill>
              </a:rPr>
              <a:t>P</a:t>
            </a:r>
            <a:r>
              <a:rPr lang="en-US" sz="1800" dirty="0" smtClean="0">
                <a:solidFill>
                  <a:prstClr val="black"/>
                </a:solidFill>
              </a:rPr>
              <a:t>ercentage, Venue, Employee</a:t>
            </a:r>
          </a:p>
          <a:p>
            <a:pPr lvl="2">
              <a:buClr>
                <a:srgbClr val="2DA2BF"/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181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78" y="2791319"/>
            <a:ext cx="5273772" cy="33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11" y="1316725"/>
            <a:ext cx="6244890" cy="50522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5990"/>
            <a:ext cx="7148795" cy="41913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C9EFF"/>
                </a:solidFill>
              </a:rPr>
              <a:t>Admin View</a:t>
            </a:r>
          </a:p>
          <a:p>
            <a:endParaRPr lang="en-US" sz="2800" dirty="0">
              <a:solidFill>
                <a:srgbClr val="5C9E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547156"/>
            <a:ext cx="8224135" cy="4460136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Schedule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One or all events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By week ending</a:t>
            </a:r>
          </a:p>
          <a:p>
            <a:pPr lvl="1">
              <a:buClr>
                <a:srgbClr val="2DA2BF"/>
              </a:buClr>
            </a:pPr>
            <a:endParaRPr lang="en-US" sz="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sz="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329" y="33065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25" y="126170"/>
            <a:ext cx="3147915" cy="64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735" y="1503594"/>
            <a:ext cx="8229600" cy="449854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Employees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Rank </a:t>
            </a: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Position </a:t>
            </a:r>
            <a:r>
              <a:rPr lang="en-US" sz="2000" dirty="0">
                <a:solidFill>
                  <a:prstClr val="black"/>
                </a:solidFill>
              </a:rPr>
              <a:t>by </a:t>
            </a:r>
            <a:r>
              <a:rPr lang="en-US" sz="2000" dirty="0" smtClean="0">
                <a:solidFill>
                  <a:prstClr val="black"/>
                </a:solidFill>
              </a:rPr>
              <a:t>Location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Call Count 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Skill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181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2968140"/>
            <a:ext cx="4264114" cy="3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1187"/>
            <a:ext cx="8229600" cy="4577758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Book-Offs 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By Date 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By </a:t>
            </a:r>
            <a:r>
              <a:rPr lang="en-US" sz="2000" dirty="0" smtClean="0">
                <a:solidFill>
                  <a:prstClr val="black"/>
                </a:solidFill>
              </a:rPr>
              <a:t>Book-Off Code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4446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Reporting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0" y="2611963"/>
            <a:ext cx="5574190" cy="37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98178"/>
            <a:ext cx="8377754" cy="5310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Calendar</a:t>
            </a:r>
          </a:p>
          <a:p>
            <a:pPr lvl="1"/>
            <a:r>
              <a:rPr lang="en-US" sz="2000" dirty="0" smtClean="0"/>
              <a:t>Current &amp; Past Shows</a:t>
            </a:r>
          </a:p>
          <a:p>
            <a:pPr lvl="1"/>
            <a:r>
              <a:rPr lang="en-US" sz="2000" dirty="0" smtClean="0"/>
              <a:t>Select Show to Bid on Work</a:t>
            </a:r>
          </a:p>
          <a:p>
            <a:pPr lvl="1"/>
            <a:r>
              <a:rPr lang="en-US" sz="2000" dirty="0" smtClean="0"/>
              <a:t>My Bid List</a:t>
            </a:r>
          </a:p>
          <a:p>
            <a:pPr lvl="2"/>
            <a:r>
              <a:rPr lang="en-US" sz="1800" dirty="0" smtClean="0"/>
              <a:t>By Show</a:t>
            </a:r>
          </a:p>
          <a:p>
            <a:pPr lvl="2"/>
            <a:r>
              <a:rPr lang="en-US" sz="1800" dirty="0" smtClean="0"/>
              <a:t>By Week</a:t>
            </a:r>
          </a:p>
          <a:p>
            <a:pPr lvl="2"/>
            <a:endParaRPr lang="en-US" sz="1000" dirty="0"/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Portal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35" y="2664910"/>
            <a:ext cx="5724150" cy="38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47289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Bid list</a:t>
            </a:r>
          </a:p>
          <a:p>
            <a:pPr lvl="1"/>
            <a:r>
              <a:rPr lang="en-US" sz="2000" dirty="0" smtClean="0"/>
              <a:t>By Event Priority </a:t>
            </a:r>
          </a:p>
          <a:p>
            <a:pPr lvl="1"/>
            <a:r>
              <a:rPr lang="en-US" sz="2000" dirty="0" smtClean="0"/>
              <a:t>By Position Priority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Portal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50" y="2468875"/>
            <a:ext cx="6146605" cy="37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My Schedules 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By event 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By Week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Portal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1" y="318195"/>
            <a:ext cx="3740056" cy="62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My Account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Name, Email Password,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93192" lvl="1" indent="0">
              <a:buClr>
                <a:srgbClr val="2DA2BF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Skills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endParaRPr lang="en-US" sz="1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Portal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65" y="301572"/>
            <a:ext cx="4736984" cy="62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4" y="940037"/>
            <a:ext cx="73152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840" y="471815"/>
            <a:ext cx="5491915" cy="111889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Thank You</a:t>
            </a:r>
            <a:endParaRPr lang="en-US" sz="8000" dirty="0">
              <a:solidFill>
                <a:srgbClr val="5C9E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690" y="5207280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Mark Apholt</a:t>
            </a:r>
          </a:p>
          <a:p>
            <a:pPr algn="ctr"/>
            <a:r>
              <a:rPr lang="en-US" dirty="0" smtClean="0"/>
              <a:t>Mike Lancaster</a:t>
            </a:r>
          </a:p>
          <a:p>
            <a:pPr algn="ctr"/>
            <a:r>
              <a:rPr lang="en-US" dirty="0" smtClean="0"/>
              <a:t>1-800-966-9652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1940"/>
            <a:ext cx="8229600" cy="4575351"/>
          </a:xfrm>
        </p:spPr>
        <p:txBody>
          <a:bodyPr/>
          <a:lstStyle/>
          <a:p>
            <a:r>
              <a:rPr lang="en-US" dirty="0"/>
              <a:t>Create Event</a:t>
            </a:r>
          </a:p>
          <a:p>
            <a:r>
              <a:rPr lang="en-US" dirty="0"/>
              <a:t>Create Calls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2990642"/>
            <a:ext cx="4839376" cy="240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356753"/>
            <a:ext cx="3435367" cy="61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1940"/>
            <a:ext cx="8229600" cy="4575352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Call Fulfillment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1" y="2046420"/>
            <a:ext cx="742583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Event Time Sheets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49" y="1931206"/>
            <a:ext cx="6668848" cy="41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Modify Assignments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15" y="817459"/>
            <a:ext cx="4284961" cy="58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0345"/>
            <a:ext cx="8229600" cy="4536946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Print Sign in Sheets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5" y="1947022"/>
            <a:ext cx="5242284" cy="42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Track </a:t>
            </a:r>
            <a:r>
              <a:rPr lang="en-US" dirty="0" smtClean="0">
                <a:solidFill>
                  <a:prstClr val="black"/>
                </a:solidFill>
              </a:rPr>
              <a:t>Book-Offs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9EFF"/>
                </a:solidFill>
                <a:latin typeface="Franklin Gothic Demi Cond" panose="020B0706030402020204" pitchFamily="34" charset="0"/>
              </a:rPr>
              <a:t>Event Management</a:t>
            </a:r>
            <a:endParaRPr lang="en-US" dirty="0">
              <a:solidFill>
                <a:srgbClr val="5C9E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2" y="1923463"/>
            <a:ext cx="6085457" cy="41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9" y="1278320"/>
            <a:ext cx="4728764" cy="527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03" y="202980"/>
            <a:ext cx="8229600" cy="11430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dirty="0" smtClean="0">
                <a:solidFill>
                  <a:srgbClr val="5C9EFF"/>
                </a:solidFill>
                <a:latin typeface="Franklin Gothic Demi Cond" panose="020B0706030402020204" pitchFamily="34" charset="0"/>
              </a:rPr>
              <a:t>Employee Management</a:t>
            </a:r>
            <a:endParaRPr lang="en-US" dirty="0">
              <a:solidFill>
                <a:srgbClr val="5C9E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588" y="1480992"/>
            <a:ext cx="409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Lucida Sans Unicode" panose="020B0602030504020204" pitchFamily="34" charset="0"/>
              <a:buChar char="‣"/>
            </a:pPr>
            <a:r>
              <a:rPr lang="en-US" sz="2800" dirty="0" smtClean="0"/>
              <a:t>Employee Database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5121" y="2004212"/>
            <a:ext cx="425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Date of Hire	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85121" y="2447511"/>
            <a:ext cx="328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Skills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5121" y="2847621"/>
            <a:ext cx="395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121" y="3247731"/>
            <a:ext cx="299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Phone</a:t>
            </a:r>
            <a:r>
              <a:rPr lang="en-US" sz="2000" dirty="0" smtClean="0">
                <a:solidFill>
                  <a:schemeClr val="bg1"/>
                </a:solidFill>
              </a:rPr>
              <a:t> Numbers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927" y="3647841"/>
            <a:ext cx="297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Payroll</a:t>
            </a:r>
            <a:r>
              <a:rPr lang="en-US" sz="2000" dirty="0" smtClean="0">
                <a:solidFill>
                  <a:schemeClr val="bg1"/>
                </a:solidFill>
              </a:rPr>
              <a:t> Id Numbers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669" y="4047951"/>
            <a:ext cx="198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Rank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85120" y="4448054"/>
            <a:ext cx="311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Group</a:t>
            </a:r>
            <a:r>
              <a:rPr lang="en-US" sz="2000" dirty="0" smtClean="0">
                <a:solidFill>
                  <a:schemeClr val="bg1"/>
                </a:solidFill>
              </a:rPr>
              <a:t> Management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85120" y="4848164"/>
            <a:ext cx="197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7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2" grpId="0"/>
      <p:bldP spid="10" grpId="0"/>
      <p:bldP spid="7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5C9E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9388</TotalTime>
  <Words>212</Words>
  <Application>Microsoft Office PowerPoint</Application>
  <PresentationFormat>On-screen Show (4:3)</PresentationFormat>
  <Paragraphs>113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Event Management</vt:lpstr>
      <vt:lpstr>Event Management</vt:lpstr>
      <vt:lpstr>Event Management</vt:lpstr>
      <vt:lpstr>Event Management</vt:lpstr>
      <vt:lpstr>Event Management</vt:lpstr>
      <vt:lpstr>Event Management</vt:lpstr>
      <vt:lpstr>Event Management</vt:lpstr>
      <vt:lpstr>Employee Management</vt:lpstr>
      <vt:lpstr>Employee Management</vt:lpstr>
      <vt:lpstr>Venue Management </vt:lpstr>
      <vt:lpstr>Venue Management </vt:lpstr>
      <vt:lpstr>Venue Management </vt:lpstr>
      <vt:lpstr>Communications</vt:lpstr>
      <vt:lpstr>Communications</vt:lpstr>
      <vt:lpstr>Reporting</vt:lpstr>
      <vt:lpstr>Reporting</vt:lpstr>
      <vt:lpstr>Reporting</vt:lpstr>
      <vt:lpstr>Reporting</vt:lpstr>
      <vt:lpstr>Reporting</vt:lpstr>
      <vt:lpstr>Reporting</vt:lpstr>
      <vt:lpstr>Reporting</vt:lpstr>
      <vt:lpstr>Employee Portal</vt:lpstr>
      <vt:lpstr>Employee Portal</vt:lpstr>
      <vt:lpstr>Employee Portal</vt:lpstr>
      <vt:lpstr>Employee Portal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Apholt</dc:creator>
  <cp:lastModifiedBy>Mark Apholt</cp:lastModifiedBy>
  <cp:revision>73</cp:revision>
  <dcterms:created xsi:type="dcterms:W3CDTF">2016-08-18T15:15:39Z</dcterms:created>
  <dcterms:modified xsi:type="dcterms:W3CDTF">2016-09-06T05:21:15Z</dcterms:modified>
</cp:coreProperties>
</file>